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D:\大会\2023眼底病\壁报底图.jpg壁报底图"/>
          <p:cNvPicPr>
            <a:picLocks noChangeAspect="1"/>
          </p:cNvPicPr>
          <p:nvPr/>
        </p:nvPicPr>
        <p:blipFill>
          <a:blip r:embed="rId1"/>
          <a:srcRect/>
          <a:stretch>
            <a:fillRect/>
          </a:stretch>
        </p:blipFill>
        <p:spPr>
          <a:xfrm>
            <a:off x="11748" y="4445"/>
            <a:ext cx="18713450" cy="33272730"/>
          </a:xfrm>
          <a:prstGeom prst="rect">
            <a:avLst/>
          </a:prstGeom>
        </p:spPr>
      </p:pic>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2"/>
          <a:stretch>
            <a:fillRect/>
          </a:stretch>
        </p:blipFill>
        <p:spPr>
          <a:xfrm>
            <a:off x="10801350" y="8215313"/>
            <a:ext cx="7486650" cy="9258300"/>
          </a:xfrm>
          <a:prstGeom prst="rect">
            <a:avLst/>
          </a:prstGeom>
          <a:noFill/>
          <a:ln w="9525">
            <a:noFill/>
          </a:ln>
        </p:spPr>
      </p:pic>
      <p:sp>
        <p:nvSpPr>
          <p:cNvPr id="13318" name="矩形 15"/>
          <p:cNvSpPr/>
          <p:nvPr/>
        </p:nvSpPr>
        <p:spPr>
          <a:xfrm>
            <a:off x="10817225" y="184880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spTree>
  </p:cSld>
  <p:clrMapOvr>
    <a:masterClrMapping/>
  </p:clrMapOvr>
</p:sld>
</file>

<file path=ppt/tags/tag1.xml><?xml version="1.0" encoding="utf-8"?>
<p:tagLst xmlns:p="http://schemas.openxmlformats.org/presentationml/2006/main">
  <p:tag name="COMMONDATA" val="eyJoZGlkIjoiNTA1ZjkwNzM3Yjk5ODEyOGNkMTQzOWY0Y2M3NDMwMDMifQ=="/>
  <p:tag name="KSO_WPP_MARK_KEY" val="feb48d3f-b53d-46e4-93df-39f06d2b717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李木子</cp:lastModifiedBy>
  <cp:revision>41</cp:revision>
  <dcterms:created xsi:type="dcterms:W3CDTF">2012-09-14T09:49:00Z</dcterms:created>
  <dcterms:modified xsi:type="dcterms:W3CDTF">2023-07-11T03:10:03Z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46F410CA5B5C400496150ADBBE791F50</vt:lpwstr>
  </property>
</Properties>
</file>